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677FE0-963F-4346-A544-98082247E01E}">
  <a:tblStyle styleId="{38677FE0-963F-4346-A544-98082247E01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" name="Google Shape;45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3" name="Google Shape;47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3" name="Google Shape;483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8" name="Google Shape;50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3" name="Google Shape;51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8" name="Google Shape;51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4" name="Google Shape;524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2" name="Google Shape;54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9"/>
              <a:buFont typeface="Calibri"/>
              <a:buNone/>
              <a:defRPr sz="5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9"/>
              <a:buFont typeface="Calibri"/>
              <a:buNone/>
              <a:defRPr sz="5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rPr lang="en-US"/>
              <a:t>Deep Learning</a:t>
            </a:r>
            <a:br>
              <a:rPr lang="en-US"/>
            </a:br>
            <a:r>
              <a:rPr lang="en-US"/>
              <a:t>Neural Net Basics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7124562" y="6489430"/>
            <a:ext cx="3871039" cy="36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5"/>
              <a:buFont typeface="Arial"/>
              <a:buNone/>
            </a:pPr>
            <a:r>
              <a:rPr lang="en-US" sz="17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Many slides by Marc’Aurelio Ranzato</a:t>
            </a:r>
            <a:endParaRPr sz="179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639" y="1143000"/>
            <a:ext cx="1219370" cy="108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8907"/>
            <a:ext cx="9120247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76" lvl="0" indent="-22802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1"/>
              <a:buChar char="•"/>
            </a:pPr>
            <a:r>
              <a:rPr lang="en-US" sz="3591"/>
              <a:t>Neural Networks</a:t>
            </a:r>
            <a:endParaRPr/>
          </a:p>
          <a:p>
            <a:pPr marL="228576" lvl="0" indent="-22802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1"/>
              <a:buChar char="•"/>
            </a:pPr>
            <a:r>
              <a:rPr lang="en-US" sz="3591" i="1"/>
              <a:t>Convolutional</a:t>
            </a:r>
            <a:r>
              <a:rPr lang="en-US" sz="3591"/>
              <a:t> Neural Networks</a:t>
            </a:r>
            <a:endParaRPr sz="3591" i="1"/>
          </a:p>
          <a:p>
            <a:pPr marL="228576" lvl="0" indent="-22802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1"/>
              <a:buChar char="•"/>
            </a:pPr>
            <a:r>
              <a:rPr lang="en-US" sz="3591"/>
              <a:t>Variants</a:t>
            </a:r>
            <a:endParaRPr/>
          </a:p>
          <a:p>
            <a:pPr marL="685727" lvl="1" indent="-2285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2"/>
              <a:buChar char="•"/>
            </a:pPr>
            <a:r>
              <a:rPr lang="en-US" sz="3192"/>
              <a:t>Detection</a:t>
            </a:r>
            <a:endParaRPr/>
          </a:p>
          <a:p>
            <a:pPr marL="685727" lvl="1" indent="-2285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2"/>
              <a:buChar char="•"/>
            </a:pPr>
            <a:r>
              <a:rPr lang="en-US" sz="3192"/>
              <a:t>Segmentation</a:t>
            </a:r>
            <a:endParaRPr/>
          </a:p>
          <a:p>
            <a:pPr marL="685727" lvl="1" indent="-2285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2"/>
              <a:buChar char="•"/>
            </a:pPr>
            <a:r>
              <a:rPr lang="en-US" sz="3192"/>
              <a:t>Siamese Networks</a:t>
            </a:r>
            <a:endParaRPr/>
          </a:p>
          <a:p>
            <a:pPr marL="228576" lvl="0" indent="-22802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1"/>
              <a:buChar char="•"/>
            </a:pPr>
            <a:r>
              <a:rPr lang="en-US" sz="3591"/>
              <a:t>Visualization of Deep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67854"/>
          <a:stretch/>
        </p:blipFill>
        <p:spPr>
          <a:xfrm>
            <a:off x="1535876" y="10971"/>
            <a:ext cx="9120249" cy="2198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4"/>
          <p:cNvPicPr preferRelativeResize="0"/>
          <p:nvPr/>
        </p:nvPicPr>
        <p:blipFill rotWithShape="1">
          <a:blip r:embed="rId3">
            <a:alphaModFix/>
          </a:blip>
          <a:srcRect b="35548"/>
          <a:stretch/>
        </p:blipFill>
        <p:spPr>
          <a:xfrm>
            <a:off x="1535876" y="10971"/>
            <a:ext cx="9120249" cy="4408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7"/>
          <p:cNvPicPr preferRelativeResize="0"/>
          <p:nvPr/>
        </p:nvPicPr>
        <p:blipFill rotWithShape="1">
          <a:blip r:embed="rId3">
            <a:alphaModFix/>
          </a:blip>
          <a:srcRect b="48916"/>
          <a:stretch/>
        </p:blipFill>
        <p:spPr>
          <a:xfrm>
            <a:off x="1535876" y="10971"/>
            <a:ext cx="9120249" cy="349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/>
          <p:nvPr/>
        </p:nvSpPr>
        <p:spPr>
          <a:xfrm>
            <a:off x="1703080" y="5680087"/>
            <a:ext cx="4494256" cy="8208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5"/>
              <a:buFont typeface="Arial"/>
              <a:buNone/>
            </a:pPr>
            <a:endParaRPr sz="1795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600" y="2667000"/>
            <a:ext cx="8915400" cy="398401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7"/>
          <p:cNvPicPr preferRelativeResize="0"/>
          <p:nvPr/>
        </p:nvPicPr>
        <p:blipFill rotWithShape="1">
          <a:blip r:embed="rId3">
            <a:alphaModFix/>
          </a:blip>
          <a:srcRect b="71196"/>
          <a:stretch/>
        </p:blipFill>
        <p:spPr>
          <a:xfrm>
            <a:off x="1535876" y="10971"/>
            <a:ext cx="9120249" cy="1970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8"/>
          <p:cNvPicPr preferRelativeResize="0"/>
          <p:nvPr/>
        </p:nvPicPr>
        <p:blipFill rotWithShape="1">
          <a:blip r:embed="rId3">
            <a:alphaModFix/>
          </a:blip>
          <a:srcRect b="49491"/>
          <a:stretch/>
        </p:blipFill>
        <p:spPr>
          <a:xfrm>
            <a:off x="1535876" y="10970"/>
            <a:ext cx="9120249" cy="3454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886220"/>
            <a:ext cx="8682949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1371600" y="228600"/>
            <a:ext cx="9601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Project 3: Scene Classification with Deep Nets</a:t>
            </a:r>
            <a:endParaRPr sz="36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04800"/>
            <a:ext cx="10355928" cy="640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76" lvl="0" indent="-22802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1"/>
              <a:buChar char="•"/>
            </a:pPr>
            <a:r>
              <a:rPr lang="en-US" sz="3591" b="1"/>
              <a:t>Neural Networks</a:t>
            </a:r>
            <a:endParaRPr/>
          </a:p>
          <a:p>
            <a:pPr marL="228576" lvl="0" indent="-22802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1"/>
              <a:buChar char="•"/>
            </a:pPr>
            <a:r>
              <a:rPr lang="en-US" sz="3591" i="1"/>
              <a:t>Convolutional</a:t>
            </a:r>
            <a:r>
              <a:rPr lang="en-US" sz="3591"/>
              <a:t> Neural Networks</a:t>
            </a:r>
            <a:endParaRPr sz="3591" i="1"/>
          </a:p>
          <a:p>
            <a:pPr marL="228576" lvl="0" indent="-22802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1"/>
              <a:buChar char="•"/>
            </a:pPr>
            <a:r>
              <a:rPr lang="en-US" sz="3591"/>
              <a:t>Variants</a:t>
            </a:r>
            <a:endParaRPr/>
          </a:p>
          <a:p>
            <a:pPr marL="685727" lvl="1" indent="-2285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2"/>
              <a:buChar char="•"/>
            </a:pPr>
            <a:r>
              <a:rPr lang="en-US" sz="3192"/>
              <a:t>Detection</a:t>
            </a:r>
            <a:endParaRPr/>
          </a:p>
          <a:p>
            <a:pPr marL="685727" lvl="1" indent="-2285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2"/>
              <a:buChar char="•"/>
            </a:pPr>
            <a:r>
              <a:rPr lang="en-US" sz="3192"/>
              <a:t>Segmentation</a:t>
            </a:r>
            <a:endParaRPr/>
          </a:p>
          <a:p>
            <a:pPr marL="685727" lvl="1" indent="-2285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2"/>
              <a:buChar char="•"/>
            </a:pPr>
            <a:r>
              <a:rPr lang="en-US" sz="3192"/>
              <a:t>Siamese Networks</a:t>
            </a:r>
            <a:endParaRPr/>
          </a:p>
          <a:p>
            <a:pPr marL="228576" lvl="0" indent="-22802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1"/>
              <a:buChar char="•"/>
            </a:pPr>
            <a:r>
              <a:rPr lang="en-US" sz="3591"/>
              <a:t>Visualization of Deep Networks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876" y="10970"/>
            <a:ext cx="9120249" cy="684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8"/>
          <p:cNvSpPr txBox="1"/>
          <p:nvPr/>
        </p:nvSpPr>
        <p:spPr>
          <a:xfrm>
            <a:off x="1164093" y="224767"/>
            <a:ext cx="10101019" cy="36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5"/>
              <a:buFont typeface="Arial"/>
              <a:buNone/>
            </a:pPr>
            <a:r>
              <a:rPr lang="en-US" sz="17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all seems pretty complicated. Why are we using Neural Networks? James’s rough assessment: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1" name="Google Shape;521;p98"/>
          <p:cNvGraphicFramePr/>
          <p:nvPr/>
        </p:nvGraphicFramePr>
        <p:xfrm>
          <a:off x="568297" y="71966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{38677FE0-963F-4346-A544-98082247E01E}</a:tableStyleId>
              </a:tblPr>
              <a:tblGrid>
                <a:gridCol w="180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Learning method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Ease of configuration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Neural Network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Nearest Neighbor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Non-linear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Decision Tree or Random Forest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9"/>
          <p:cNvSpPr txBox="1"/>
          <p:nvPr/>
        </p:nvSpPr>
        <p:spPr>
          <a:xfrm>
            <a:off x="1164093" y="224767"/>
            <a:ext cx="10101019" cy="36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5"/>
              <a:buFont typeface="Arial"/>
              <a:buNone/>
            </a:pPr>
            <a:r>
              <a:rPr lang="en-US" sz="17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all seems pretty complicated. Why are we using Neural Networks? James’s rough assessment: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7" name="Google Shape;527;p99"/>
          <p:cNvGraphicFramePr/>
          <p:nvPr/>
        </p:nvGraphicFramePr>
        <p:xfrm>
          <a:off x="568297" y="71966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{38677FE0-963F-4346-A544-98082247E01E}</a:tableStyleId>
              </a:tblPr>
              <a:tblGrid>
                <a:gridCol w="180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Learning method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Ease of configuration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Ease of interpretation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Neural Network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Nearest Neighbor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Non-linear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Decision Tree or Random Forest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00"/>
          <p:cNvSpPr txBox="1"/>
          <p:nvPr/>
        </p:nvSpPr>
        <p:spPr>
          <a:xfrm>
            <a:off x="1164093" y="224767"/>
            <a:ext cx="10101019" cy="36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5"/>
              <a:buFont typeface="Arial"/>
              <a:buNone/>
            </a:pPr>
            <a:r>
              <a:rPr lang="en-US" sz="17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all seems pretty complicated. Why are we using Neural Networks? James’s rough assessment: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3" name="Google Shape;533;p100"/>
          <p:cNvGraphicFramePr/>
          <p:nvPr/>
        </p:nvGraphicFramePr>
        <p:xfrm>
          <a:off x="568297" y="71966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{38677FE0-963F-4346-A544-98082247E01E}</a:tableStyleId>
              </a:tblPr>
              <a:tblGrid>
                <a:gridCol w="180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Learning method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Ease of configuration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Ease of interpretation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Speed / memory when training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Neural Network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Nearest Neighbor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Non-linear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Decision Tree or Random Forest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1"/>
          <p:cNvSpPr txBox="1"/>
          <p:nvPr/>
        </p:nvSpPr>
        <p:spPr>
          <a:xfrm>
            <a:off x="1164093" y="224767"/>
            <a:ext cx="10101019" cy="36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5"/>
              <a:buFont typeface="Arial"/>
              <a:buNone/>
            </a:pPr>
            <a:r>
              <a:rPr lang="en-US" sz="17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all seems pretty complicated. Why are we using Neural Networks? James’s rough assessment: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9" name="Google Shape;539;p101"/>
          <p:cNvGraphicFramePr/>
          <p:nvPr/>
        </p:nvGraphicFramePr>
        <p:xfrm>
          <a:off x="568297" y="71966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{38677FE0-963F-4346-A544-98082247E01E}</a:tableStyleId>
              </a:tblPr>
              <a:tblGrid>
                <a:gridCol w="180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Learning method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Ease of configuration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Ease of interpretation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Speed / memory when training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Speed / memory at test time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Neural Network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Nearest Neighbor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Non-linear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Decision Tree or Random Forest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58942"/>
          <a:stretch/>
        </p:blipFill>
        <p:spPr>
          <a:xfrm>
            <a:off x="1535876" y="10971"/>
            <a:ext cx="9120249" cy="280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02"/>
          <p:cNvSpPr txBox="1"/>
          <p:nvPr/>
        </p:nvSpPr>
        <p:spPr>
          <a:xfrm>
            <a:off x="1164093" y="224767"/>
            <a:ext cx="10101019" cy="36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5"/>
              <a:buFont typeface="Arial"/>
              <a:buNone/>
            </a:pPr>
            <a:r>
              <a:rPr lang="en-US" sz="17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all seems pretty complicated. Why are we using Neural Networks? James’s rough assessment: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5" name="Google Shape;545;p102"/>
          <p:cNvGraphicFramePr/>
          <p:nvPr/>
        </p:nvGraphicFramePr>
        <p:xfrm>
          <a:off x="568297" y="71966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{38677FE0-963F-4346-A544-98082247E01E}</a:tableStyleId>
              </a:tblPr>
              <a:tblGrid>
                <a:gridCol w="180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Learning method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Ease of configuration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Ease of interpretation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Speed / memory when training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Speed / memory at test time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Accuracy w/ lots of data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Neural Network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Nearest Neighbor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Non-linear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Decision Tree or Random Forest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3"/>
          <p:cNvSpPr txBox="1"/>
          <p:nvPr/>
        </p:nvSpPr>
        <p:spPr>
          <a:xfrm>
            <a:off x="1164093" y="224767"/>
            <a:ext cx="10101019" cy="36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5"/>
              <a:buFont typeface="Arial"/>
              <a:buNone/>
            </a:pPr>
            <a:r>
              <a:rPr lang="en-US" sz="17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all seems pretty complicated. Why are we using Neural Networks? James’s rough assessment: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1" name="Google Shape;551;p103"/>
          <p:cNvGraphicFramePr/>
          <p:nvPr/>
        </p:nvGraphicFramePr>
        <p:xfrm>
          <a:off x="568297" y="71966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{38677FE0-963F-4346-A544-98082247E01E}</a:tableStyleId>
              </a:tblPr>
              <a:tblGrid>
                <a:gridCol w="180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5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Learning method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Ease of configuration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Ease of interpretation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Speed / memory when training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Speed / memory at test time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Accuracy w/ lots of data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Neural Network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Nearest Neighbor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9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Non-linear SVM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Decision Tree or Random Forest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400" u="none" strike="noStrike" cap="none"/>
                    </a:p>
                  </a:txBody>
                  <a:tcPr marL="91200" marR="91200" marT="45600" marB="456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2" name="Google Shape;552;p103"/>
          <p:cNvSpPr/>
          <p:nvPr/>
        </p:nvSpPr>
        <p:spPr>
          <a:xfrm>
            <a:off x="3150314" y="3589947"/>
            <a:ext cx="7178173" cy="229615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Arial"/>
              <a:buNone/>
            </a:pPr>
            <a:r>
              <a:rPr lang="en-US" sz="399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Representation design matters more for all of these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Widescreen</PresentationFormat>
  <Paragraphs>182</Paragraphs>
  <Slides>91</Slides>
  <Notes>91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Times</vt:lpstr>
      <vt:lpstr>Standard</vt:lpstr>
      <vt:lpstr>Deep Learning Neural Net Basics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Neural Net Basics</dc:title>
  <dc:creator>User</dc:creator>
  <cp:lastModifiedBy>User</cp:lastModifiedBy>
  <cp:revision>1</cp:revision>
  <dcterms:modified xsi:type="dcterms:W3CDTF">2025-03-20T03:07:56Z</dcterms:modified>
</cp:coreProperties>
</file>